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60"/>
  </p:normalViewPr>
  <p:slideViewPr>
    <p:cSldViewPr>
      <p:cViewPr varScale="1">
        <p:scale>
          <a:sx n="46" d="100"/>
          <a:sy n="46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ABA4C2F-022D-4A47-AE3F-CF654FAA6DE2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pc.ncep.noaa.gov/products/outreach/Report-to-the-Nation-Monsoon_aug04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pc.ncep.noaa.gov/products/outreach/Report-to-the-Nation-Monsoon_aug04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greenanswers.com/question/how-long-does-monsoon-season-last_2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answers.com/Q/What_kind_of_damage_does_a_monsoon_do_to_a_house_and_landscapi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cpc.ncep.noaa.gov/products/outreach/Report-to-the-Nation-Monsoon_aug04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Monsoons: </a:t>
            </a:r>
            <a:br>
              <a:rPr lang="en-US" dirty="0" smtClean="0"/>
            </a:br>
            <a:r>
              <a:rPr lang="en-US" dirty="0" smtClean="0"/>
              <a:t>By </a:t>
            </a:r>
            <a:r>
              <a:rPr lang="en-US" dirty="0" err="1" smtClean="0"/>
              <a:t>Kanyon</a:t>
            </a:r>
            <a:r>
              <a:rPr lang="en-US" dirty="0" smtClean="0"/>
              <a:t> James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</a:p>
          <a:p>
            <a:r>
              <a:rPr lang="en-US" dirty="0" smtClean="0"/>
              <a:t>Nature’s favorite season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1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causes Monsoons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Alternating winds</a:t>
            </a:r>
          </a:p>
          <a:p>
            <a:r>
              <a:rPr lang="en-US" dirty="0" smtClean="0"/>
              <a:t>Blows persistently in winter </a:t>
            </a:r>
          </a:p>
          <a:p>
            <a:r>
              <a:rPr lang="en-US" dirty="0" smtClean="0"/>
              <a:t>Blows from North-East in winter</a:t>
            </a:r>
          </a:p>
          <a:p>
            <a:r>
              <a:rPr lang="en-US" dirty="0" smtClean="0"/>
              <a:t>Blows from South-East in summer</a:t>
            </a:r>
          </a:p>
          <a:p>
            <a:endParaRPr lang="en-US" dirty="0"/>
          </a:p>
          <a:p>
            <a:r>
              <a:rPr lang="en-US" u="sng" dirty="0">
                <a:hlinkClick r:id="rId2"/>
              </a:rPr>
              <a:t>http://www.cpc.ncep.noaa.gov/products/outreach/Report-to-the-Nation-Monsoon_aug04.pdf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300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causes Monsoons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447800"/>
            <a:ext cx="8362951" cy="4953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Complex interactions between Pacific and Atlantic oceans.</a:t>
            </a:r>
          </a:p>
          <a:p>
            <a:r>
              <a:rPr lang="en-US" dirty="0" smtClean="0"/>
              <a:t>North American land mass</a:t>
            </a:r>
          </a:p>
          <a:p>
            <a:r>
              <a:rPr lang="en-US" dirty="0" smtClean="0"/>
              <a:t>Atmosphere</a:t>
            </a:r>
          </a:p>
          <a:p>
            <a:endParaRPr lang="en-US" sz="2400" u="sng" dirty="0" smtClean="0"/>
          </a:p>
          <a:p>
            <a:endParaRPr lang="en-US" sz="2400" u="sng" dirty="0"/>
          </a:p>
          <a:p>
            <a:r>
              <a:rPr lang="en-US" u="sng" dirty="0" smtClean="0">
                <a:hlinkClick r:id="rId2"/>
              </a:rPr>
              <a:t>http://www.cpc.ncep.noaa.gov/products/outreach/Report-to-the-Nation-Monsoon_aug04.pdf</a:t>
            </a:r>
            <a:r>
              <a:rPr lang="en-US" u="sng" dirty="0" smtClean="0"/>
              <a:t>,2010</a:t>
            </a:r>
            <a:endParaRPr lang="en-US" dirty="0" smtClean="0"/>
          </a:p>
          <a:p>
            <a:r>
              <a:rPr lang="en-US" dirty="0" smtClean="0"/>
              <a:t>http://earthobservatory.nasa.gov/Features/AmazonLAI/amazon_lai3.php,2011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798" y="1905000"/>
            <a:ext cx="2756876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7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Monsoon typically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Typically from June-September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u="sng" dirty="0" smtClean="0">
              <a:hlinkClick r:id="rId2"/>
            </a:endParaRPr>
          </a:p>
          <a:p>
            <a:pPr marL="0" indent="0">
              <a:buNone/>
            </a:pPr>
            <a:endParaRPr lang="en-US" u="sng" dirty="0">
              <a:hlinkClick r:id="rId2"/>
            </a:endParaRP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http://www.indiantelevision.com/tamadex/y2k11/june/tam22.php,2013</a:t>
            </a: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</a:t>
            </a:r>
            <a:r>
              <a:rPr lang="en-US" u="sng" dirty="0">
                <a:hlinkClick r:id="rId2"/>
              </a:rPr>
              <a:t>://greenanswers.com/question/how-long-does-monsoon-season-last_2</a:t>
            </a:r>
            <a:r>
              <a:rPr lang="en-US" u="sng" dirty="0" smtClean="0">
                <a:hlinkClick r:id="rId2"/>
              </a:rPr>
              <a:t>/</a:t>
            </a:r>
            <a:r>
              <a:rPr lang="en-US" u="sng" dirty="0" smtClean="0"/>
              <a:t>,2012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1981200"/>
            <a:ext cx="7070112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285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Monsoon season</a:t>
            </a:r>
          </a:p>
          <a:p>
            <a:r>
              <a:rPr lang="en-US" dirty="0" smtClean="0"/>
              <a:t>Has its own Season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wiki.answers.com/Q/What_kind_of_damage_does_a_monsoon_do_to_a_house_and_landscaping</a:t>
            </a:r>
            <a:r>
              <a:rPr lang="en-US" u="sng" dirty="0" smtClean="0"/>
              <a:t>,2012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645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can a monsoon cause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257800"/>
          </a:xfrm>
        </p:spPr>
        <p:txBody>
          <a:bodyPr/>
          <a:lstStyle/>
          <a:p>
            <a:r>
              <a:rPr lang="en-US" dirty="0" smtClean="0"/>
              <a:t>Disastrous damage.</a:t>
            </a:r>
          </a:p>
          <a:p>
            <a:r>
              <a:rPr lang="en-US" dirty="0" smtClean="0"/>
              <a:t>Terrible</a:t>
            </a:r>
          </a:p>
          <a:p>
            <a:r>
              <a:rPr lang="en-US" sz="2400" u="sng" dirty="0" smtClean="0">
                <a:hlinkClick r:id="rId2"/>
              </a:rPr>
              <a:t>http://www.cpc.ncep.noaa.gov/products/outreach/Report-to-the-Nation-Monsoon_aug04.pdf</a:t>
            </a:r>
            <a:r>
              <a:rPr lang="en-US" sz="2400" u="sng" dirty="0" smtClean="0"/>
              <a:t>,2011</a:t>
            </a:r>
          </a:p>
          <a:p>
            <a:r>
              <a:rPr lang="en-US" sz="2400" u="sng" dirty="0" smtClean="0"/>
              <a:t>http://www.pacificislandtravel.com/nature_gallery/monsoonsandstorms.html,2013</a:t>
            </a:r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357255"/>
            <a:ext cx="6705600" cy="247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012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Monsoons are traditionally defined as a seasonal reversing wind</a:t>
            </a:r>
          </a:p>
          <a:p>
            <a:r>
              <a:rPr lang="en-US" dirty="0" smtClean="0"/>
              <a:t>Strengthening of the Asian Monsoon has linked to the uplift of the Tibetan Plateau</a:t>
            </a:r>
          </a:p>
          <a:p>
            <a:r>
              <a:rPr lang="en-US" dirty="0" smtClean="0"/>
              <a:t>http://www.thefreeresource.com/facts-about-monsoons-for-kids,2013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62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59</TotalTime>
  <Words>134</Words>
  <Application>Microsoft Office PowerPoint</Application>
  <PresentationFormat>On-screen Show (4:3)</PresentationFormat>
  <Paragraphs>54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Monsoons:  By Kanyon James</vt:lpstr>
      <vt:lpstr>What causes Monsoons</vt:lpstr>
      <vt:lpstr>What conditions causes Monsoons</vt:lpstr>
      <vt:lpstr>How long does a Monsoon typically last</vt:lpstr>
      <vt:lpstr>When does this phenomenon happen</vt:lpstr>
      <vt:lpstr>What kind of damage can a monsoon cause</vt:lpstr>
      <vt:lpstr>Unique Information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Monsoons:  By Kanyon James</dc:title>
  <dc:creator>Haywood County Schools</dc:creator>
  <cp:lastModifiedBy>Haywood County Schools</cp:lastModifiedBy>
  <cp:revision>6</cp:revision>
  <dcterms:created xsi:type="dcterms:W3CDTF">2013-05-02T16:38:44Z</dcterms:created>
  <dcterms:modified xsi:type="dcterms:W3CDTF">2013-05-02T17:37:44Z</dcterms:modified>
</cp:coreProperties>
</file>